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0" y="3124200"/>
            <a:ext cx="40005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85332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252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773568"/>
            <a:ext cx="3744416" cy="2023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2492896"/>
            <a:ext cx="3744416" cy="2664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06200" cy="3371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954685"/>
            <a:ext cx="5305425" cy="1819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67808" y="2558641"/>
            <a:ext cx="2664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0416" y="3152186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048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274343"/>
            <a:ext cx="2514600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2026-01-31T11:01:21Z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