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095625"/>
            <a:ext cx="4057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654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5292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0534" y="290572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0534" y="3634933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4234" y="4340989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0864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124744"/>
            <a:ext cx="26860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158590"/>
            <a:ext cx="5832648" cy="184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3432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0344150" cy="318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937" y="2996952"/>
            <a:ext cx="82581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