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2947987"/>
            <a:ext cx="45529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04864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575254"/>
            <a:ext cx="39604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299757"/>
            <a:ext cx="432048" cy="288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5228" y="3140968"/>
            <a:ext cx="432048" cy="262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5228" y="3534507"/>
            <a:ext cx="432048" cy="262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3285511"/>
            <a:ext cx="432048" cy="288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4115581"/>
            <a:ext cx="432048" cy="262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3632" y="4509120"/>
            <a:ext cx="432048" cy="262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40016" y="4176183"/>
            <a:ext cx="792088" cy="476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20766" y="4176183"/>
            <a:ext cx="792088" cy="476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45124" y="6001636"/>
            <a:ext cx="313915" cy="29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14704" y="6001636"/>
            <a:ext cx="313915" cy="29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19008" y="6001636"/>
            <a:ext cx="313915" cy="29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00163" y="6001636"/>
            <a:ext cx="313915" cy="29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72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70748"/>
            <a:ext cx="432048" cy="63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5718" y="2170748"/>
            <a:ext cx="432048" cy="63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2766" y="2170748"/>
            <a:ext cx="432048" cy="63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119872"/>
            <a:ext cx="432048" cy="639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5166" y="3148928"/>
            <a:ext cx="432048" cy="610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2457" y="3148928"/>
            <a:ext cx="432048" cy="767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17032"/>
            <a:ext cx="5112568" cy="1490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681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38987"/>
            <a:ext cx="23622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036093"/>
            <a:ext cx="7134225" cy="2800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086" y="2036093"/>
            <a:ext cx="49149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154" y="2036093"/>
            <a:ext cx="24041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