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476500"/>
            <a:ext cx="1149667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585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066402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277837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3083542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2293" y="378904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4422093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7768" y="4710125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1624" y="4422093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23592" y="378904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7348" y="2960948"/>
            <a:ext cx="10751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3429000"/>
            <a:ext cx="10751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19770" y="4005064"/>
            <a:ext cx="10751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44614" y="4464214"/>
            <a:ext cx="8876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684847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988840"/>
            <a:ext cx="3590925" cy="2295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3065" y="1998078"/>
            <a:ext cx="370522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32956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938" y="2276872"/>
            <a:ext cx="8505825" cy="266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9700" y="2372122"/>
            <a:ext cx="3162300" cy="2476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l="4192" r="2633" b="5026"/>
          <a:stretch/>
        </p:blipFill>
        <p:spPr>
          <a:xfrm>
            <a:off x="8976320" y="2391172"/>
            <a:ext cx="3168352" cy="233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2026-01-31T11:04:27Z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