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9050" y="3095625"/>
            <a:ext cx="453390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71587"/>
            <a:ext cx="1167765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5091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58409" y="45091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08069" y="45091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88281" y="45091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49517" y="45091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22383" y="507859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71102" y="507859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338798" y="507859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176120" y="507859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166966" y="507859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72825" cy="3000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983135"/>
            <a:ext cx="9753600" cy="2286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1509932"/>
            <a:ext cx="20882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083998"/>
            <a:ext cx="57606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429000"/>
            <a:ext cx="57606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3429000"/>
            <a:ext cx="57606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68963" y="2076925"/>
            <a:ext cx="57606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91924" y="3429000"/>
            <a:ext cx="57606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57737" y="3429000"/>
            <a:ext cx="57606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348232" y="2096604"/>
            <a:ext cx="72008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23911" y="3438238"/>
            <a:ext cx="72008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571986" y="3415088"/>
            <a:ext cx="65461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453233" y="3925267"/>
            <a:ext cx="57606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728869" y="3925267"/>
            <a:ext cx="57606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14412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5091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8168" y="521980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08168" y="587956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11378" y="45091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11378" y="521517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11378" y="586335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34137" y="45091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34137" y="526147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634137" y="586335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2026-01-31T08:43:03Z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