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298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3090862"/>
            <a:ext cx="77343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25934"/>
            <a:ext cx="10865046" cy="5932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48481"/>
            <a:ext cx="136815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1109" y="2962005"/>
            <a:ext cx="726939" cy="284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636542"/>
            <a:ext cx="1512168" cy="284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1760" y="3636542"/>
            <a:ext cx="1512168" cy="284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510559"/>
            <a:ext cx="1944216" cy="34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672" y="5996696"/>
            <a:ext cx="2304256" cy="34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0396" y="5510559"/>
            <a:ext cx="1944216" cy="34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0396" y="5996695"/>
            <a:ext cx="2378052" cy="34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3832" y="6500835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44644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88300"/>
            <a:ext cx="4752528" cy="904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58769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256405"/>
            <a:ext cx="501967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3212976"/>
            <a:ext cx="32766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368" y="4150946"/>
            <a:ext cx="11287125" cy="16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1976496"/>
            <a:ext cx="5328592" cy="876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916465"/>
            <a:ext cx="5328592" cy="876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