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0" y="2924175"/>
            <a:ext cx="476250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04925"/>
            <a:ext cx="116395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3356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272" y="45091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708920"/>
            <a:ext cx="424847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448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564904"/>
            <a:ext cx="6334125" cy="1524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37" y="2667000"/>
            <a:ext cx="6334125" cy="1524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7408" y="4725143"/>
            <a:ext cx="5616624" cy="10298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08920"/>
            <a:ext cx="5256584" cy="1074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2026-01-31T09:40:29Z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