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305050"/>
            <a:ext cx="11572875" cy="2247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4925"/>
            <a:ext cx="1067752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1988" y="2492896"/>
            <a:ext cx="1989596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83532" y="1844824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92266" y="2492896"/>
            <a:ext cx="1989596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02016" y="1844824"/>
            <a:ext cx="10659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68562" y="2492896"/>
            <a:ext cx="2919925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20336" y="1844824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5466" y="5116251"/>
            <a:ext cx="1989596" cy="1636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64866" y="4513192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884170" y="5116251"/>
            <a:ext cx="1989596" cy="1636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66960" y="4513192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726964" y="5116251"/>
            <a:ext cx="3409595" cy="1636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120336" y="4483933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46797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2210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2276872"/>
            <a:ext cx="1512168" cy="216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59083" y="42210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90228" y="2276872"/>
            <a:ext cx="1512168" cy="216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789040"/>
            <a:ext cx="6984776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442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023933"/>
            <a:ext cx="5256584" cy="2079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11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74382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498180"/>
            <a:ext cx="3600400" cy="23790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71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3470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4149079"/>
            <a:ext cx="4680520" cy="15065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482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0135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3068960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645024"/>
            <a:ext cx="2880320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828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13460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1522" y="1844824"/>
            <a:ext cx="6564597" cy="2232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71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1575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2204864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56440" y="2204864"/>
            <a:ext cx="5819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696" y="2852936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9696" y="3512693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77458" y="3512693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20136" y="4077072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39616" y="4793029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88288" y="5445224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688288" y="6058682"/>
            <a:ext cx="13681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2517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35730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19746" y="3573016"/>
            <a:ext cx="51641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07861" y="3997553"/>
            <a:ext cx="51641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09876" y="3997553"/>
            <a:ext cx="7583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86902" y="4536060"/>
            <a:ext cx="7583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69940" y="4536060"/>
            <a:ext cx="7583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6350"/>
            <a:ext cx="1090612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54030" y="2339358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71792" y="2339358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48369" y="2339358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54030" y="3212976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94941" y="3178251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83092" y="3178251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24192" y="3918398"/>
            <a:ext cx="576064" cy="374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43301" y="3918398"/>
            <a:ext cx="576064" cy="374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71464" y="6483302"/>
            <a:ext cx="576064" cy="374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6560" y="268844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36560" y="327875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36560" y="381118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136560" y="449409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8288" y="39330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8707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6160" y="43651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44225" cy="2238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4928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68125" cy="230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63691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64786" y="2636912"/>
            <a:ext cx="80322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31135" y="2636912"/>
            <a:ext cx="62916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59530" y="2636912"/>
            <a:ext cx="62916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30535" y="3249774"/>
            <a:ext cx="62916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07517" y="3249774"/>
            <a:ext cx="62916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31135" y="3271464"/>
            <a:ext cx="70116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105828" y="3271464"/>
            <a:ext cx="70116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2026-01-31T07:20:58Z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