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100" y="3114675"/>
            <a:ext cx="906780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0147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4509120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1744" y="5122578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5661248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51682" y="5661248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30011" y="5661248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46719" y="4930437"/>
            <a:ext cx="59510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133393" y="4930437"/>
            <a:ext cx="59510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12351" y="5331817"/>
            <a:ext cx="59510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353668" y="5331817"/>
            <a:ext cx="59510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246719" y="5801694"/>
            <a:ext cx="59510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330162" y="5801694"/>
            <a:ext cx="59510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1092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597310"/>
            <a:ext cx="2880320" cy="19118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2076572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03470" y="2597310"/>
            <a:ext cx="3320721" cy="19118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63952" y="2076572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93957" y="2597310"/>
            <a:ext cx="2880320" cy="19118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68408" y="2076572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220450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005064"/>
            <a:ext cx="10058400" cy="1209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23792" y="1772816"/>
            <a:ext cx="2016224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73584" y="1772816"/>
            <a:ext cx="2016224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23592" y="4213857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96938" y="4213857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005009" y="4213857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23592" y="4789723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173789" y="4789723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958710" y="4789723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942075"/>
            <a:ext cx="4752528" cy="18276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2026-01-31T10:02:14Z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