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5" y="3148012"/>
            <a:ext cx="40957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103"/>
            <a:ext cx="11297094" cy="5546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089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0768" y="27089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2475" y="27089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5204" y="27089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00174" y="323662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9288" y="323662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176" y="323662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5204" y="324135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408" y="5157192"/>
            <a:ext cx="180020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91544" y="450541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71712" y="5157192"/>
            <a:ext cx="180020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67808" y="4505418"/>
            <a:ext cx="9828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64441" y="5157192"/>
            <a:ext cx="180020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07644" y="4531240"/>
            <a:ext cx="9885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522446" y="5157192"/>
            <a:ext cx="319017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57494" y="4505418"/>
            <a:ext cx="10177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13285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6064" y="213285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2842865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3118" y="3568343"/>
            <a:ext cx="3191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705003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9126" y="4705003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76579" y="4705003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46802"/>
            <a:ext cx="3888432" cy="1327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776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5610" y="4302053"/>
            <a:ext cx="369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4896" y="4302053"/>
            <a:ext cx="369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1423" y="4302053"/>
            <a:ext cx="369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8582" y="4302053"/>
            <a:ext cx="369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9640" y="4302053"/>
            <a:ext cx="369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55226" y="4302053"/>
            <a:ext cx="369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65454" y="4302053"/>
            <a:ext cx="369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67338" y="4302053"/>
            <a:ext cx="369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