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3119437"/>
            <a:ext cx="48482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537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5701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45811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74189" y="45811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632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783821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0217" y="3783821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1923" y="3783821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89766" y="3783821"/>
            <a:ext cx="6826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07757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611785"/>
            <a:ext cx="1010602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157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92494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3844" y="292494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356467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15418" y="356467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4077" y="4293483"/>
            <a:ext cx="24430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60279" y="4293483"/>
            <a:ext cx="24430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06368" y="4869160"/>
            <a:ext cx="6982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97750" y="4869160"/>
            <a:ext cx="6982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66309" y="5418876"/>
            <a:ext cx="6982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88488" y="5418876"/>
            <a:ext cx="6982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2026-01-31T08:51:31Z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