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947987"/>
            <a:ext cx="47244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2434" y="40698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31443"/>
            <a:ext cx="3476625" cy="220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6280" y="3241004"/>
            <a:ext cx="2592288" cy="1700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76872"/>
            <a:ext cx="3657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92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423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8326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