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3119437"/>
            <a:ext cx="44386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3248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640360"/>
            <a:ext cx="2095500" cy="1876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2584481"/>
            <a:ext cx="192405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2486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26793"/>
            <a:ext cx="11506200" cy="283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472" y="34307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6120" y="34307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4044" y="34307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16141" y="34307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775" y="4980877"/>
            <a:ext cx="3514725" cy="1685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168" y="5423264"/>
            <a:ext cx="34004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96600" y="29382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4944" y="335087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1282" y="41170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48396" y="41170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393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2528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0518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2026-01-31T08:34:37Z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