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66975"/>
            <a:ext cx="115633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8092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2566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0221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53135"/>
            <a:ext cx="3168352" cy="1101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2420" y="4028214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1039" y="4653135"/>
            <a:ext cx="3168352" cy="1101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98916" y="4028214"/>
            <a:ext cx="8891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1236" y="4653135"/>
            <a:ext cx="3168352" cy="1101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4391" y="4028214"/>
            <a:ext cx="9379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33123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028343"/>
            <a:ext cx="33123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54436"/>
            <a:ext cx="4032448" cy="123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44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