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2900" y="3114675"/>
            <a:ext cx="3886200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53800" cy="3228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356992"/>
            <a:ext cx="1872208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536" y="2834499"/>
            <a:ext cx="100811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03205" y="3356992"/>
            <a:ext cx="1872208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55333" y="2834499"/>
            <a:ext cx="100811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82071" y="3356992"/>
            <a:ext cx="1872208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35800" y="2834499"/>
            <a:ext cx="100811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598891" y="3356992"/>
            <a:ext cx="1872208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681048" y="2834499"/>
            <a:ext cx="100811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6296025" cy="2295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6240" y="1697955"/>
            <a:ext cx="3276600" cy="1581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352" y="3717032"/>
            <a:ext cx="6800850" cy="22574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00256" y="3861048"/>
            <a:ext cx="3448050" cy="17907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39416" y="2128490"/>
            <a:ext cx="5544616" cy="13725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4582323"/>
            <a:ext cx="5544616" cy="13725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212976"/>
            <a:ext cx="6912768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53850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501008"/>
            <a:ext cx="3672408" cy="1512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2026-01-31T10:16:52Z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