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66950"/>
            <a:ext cx="118110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870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2506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6501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6242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7640" y="37170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78572"/>
            <a:ext cx="5543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679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0978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4901" y="340978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5503" y="340978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0950" y="3409786"/>
            <a:ext cx="8414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679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91952"/>
            <a:ext cx="2880320" cy="146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3758" y="2391952"/>
            <a:ext cx="3020673" cy="2189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6393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58628"/>
            <a:ext cx="2520280" cy="2194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458628"/>
            <a:ext cx="2808312" cy="2194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965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64904"/>
            <a:ext cx="3095625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2564904"/>
            <a:ext cx="20097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826542"/>
            <a:ext cx="441960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4095491"/>
            <a:ext cx="2376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874166"/>
            <a:ext cx="22669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30243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797151"/>
            <a:ext cx="2952328" cy="991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518457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4364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0879" y="274364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2743645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3406366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0234" y="3406366"/>
            <a:ext cx="440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1563" y="4005064"/>
            <a:ext cx="440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6322" y="4005064"/>
            <a:ext cx="440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4581128"/>
            <a:ext cx="440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70809" y="4581128"/>
            <a:ext cx="4401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83632" y="52292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4072" y="52292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31672" y="52292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39637" y="580526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9168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6077" y="19168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472514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9715" y="472514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2055" y="472514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852936"/>
            <a:ext cx="39433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9277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0269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1963147"/>
            <a:ext cx="48245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485" y="3212976"/>
            <a:ext cx="20002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04819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0204" y="26109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1094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9471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2382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841262"/>
            <a:ext cx="10292556" cy="5997376"/>
            <a:chOff x="641789" y="476672"/>
            <a:chExt cx="10963275" cy="6374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789" y="476672"/>
              <a:ext cx="10963275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789" y="5441627"/>
              <a:ext cx="9639300" cy="1409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39616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55785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1490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4616" y="4149080"/>
            <a:ext cx="953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3239" y="4149080"/>
            <a:ext cx="953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2026-01-31T06:59:05Z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