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3105150"/>
            <a:ext cx="53149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7459" y="2686157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7459" y="3114419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553652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981914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2313" y="3553652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2313" y="3981914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8357" y="4264181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58357" y="4692443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63074" y="4412958"/>
            <a:ext cx="969430" cy="456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6080" y="5212286"/>
            <a:ext cx="969430" cy="456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67808" y="5091449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67808" y="5519711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564904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9854" y="2564904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5408" y="2564904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3537178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18360" y="3537178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58807" y="3505127"/>
            <a:ext cx="576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1191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05642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0103" y="3645024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2427" y="3645024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3728" y="3645024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8976320" y="4509120"/>
            <a:ext cx="577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13285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849724"/>
            <a:ext cx="792088" cy="7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3861048"/>
            <a:ext cx="792088" cy="723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604963"/>
            <a:ext cx="864096" cy="473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7605" y="4604963"/>
            <a:ext cx="864096" cy="473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