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3148012"/>
            <a:ext cx="76485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727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086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941168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7356" y="4941168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2616" y="4941168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941168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3189" y="4941168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8320780" cy="63472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751" y="1702585"/>
            <a:ext cx="7528692" cy="487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156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92524"/>
            <a:ext cx="1440160" cy="74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11097"/>
            <a:ext cx="1440160" cy="74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58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10444"/>
            <a:ext cx="76676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17267"/>
            <a:ext cx="1064895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1888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3918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4373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0657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79152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7"/>
            <a:ext cx="7704856" cy="46832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045189"/>
            <a:ext cx="7776864" cy="471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84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672110"/>
            <a:ext cx="216024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7239" y="3672110"/>
            <a:ext cx="1555025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952" y="4797152"/>
            <a:ext cx="1555025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8469" y="4797152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82139"/>
            <a:ext cx="1219980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908720"/>
            <a:ext cx="10112462" cy="2312690"/>
            <a:chOff x="321042" y="1268760"/>
            <a:chExt cx="11725275" cy="3752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5817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42" y="2773710"/>
              <a:ext cx="11725275" cy="22479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501008"/>
            <a:ext cx="104679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10825" cy="2495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10039350" cy="3295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997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8959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0518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81607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51591" y="5733256"/>
            <a:ext cx="792088" cy="69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