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5" y="3133725"/>
            <a:ext cx="6191250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3475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2852936"/>
            <a:ext cx="327309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51379" y="2852936"/>
            <a:ext cx="327309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15438" y="4005064"/>
            <a:ext cx="70044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67608" y="4350516"/>
            <a:ext cx="70044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81723" y="5157192"/>
            <a:ext cx="446125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044987" y="5506318"/>
            <a:ext cx="446125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600056" y="3255370"/>
            <a:ext cx="4824536" cy="25689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77600" cy="3562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3121943"/>
            <a:ext cx="3276600" cy="1933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12224" y="3150546"/>
            <a:ext cx="2771775" cy="200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44325" cy="3476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2564904"/>
            <a:ext cx="8639175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25275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3247138"/>
            <a:ext cx="5904656" cy="23421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2026-01-31T10:59:11Z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