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525" y="3119437"/>
            <a:ext cx="45529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8393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74295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892"/>
            <a:ext cx="6657975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8367"/>
            <a:ext cx="11753850" cy="561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6165304"/>
            <a:ext cx="720080" cy="713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0582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775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673133"/>
            <a:ext cx="720080" cy="713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84296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965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445766"/>
            <a:ext cx="720080" cy="713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8624"/>
            <a:ext cx="10256540" cy="598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077072"/>
            <a:ext cx="9289032" cy="2750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050858" cy="29998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071779"/>
            <a:ext cx="953452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1742" y="4071779"/>
            <a:ext cx="9536375" cy="2607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489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645024"/>
            <a:ext cx="9937104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2026-01-31T11:33:06Z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