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76500"/>
            <a:ext cx="1156335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196752"/>
            <a:ext cx="10922196" cy="5499596"/>
            <a:chOff x="263352" y="836712"/>
            <a:chExt cx="11544300" cy="61657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836712"/>
              <a:ext cx="6581775" cy="1438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420888"/>
              <a:ext cx="11544300" cy="458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060848"/>
            <a:ext cx="105822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645024"/>
            <a:ext cx="792088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9737" y="3645024"/>
            <a:ext cx="792088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82683"/>
            <a:ext cx="7765304" cy="63448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084" y="502161"/>
            <a:ext cx="8073908" cy="63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58366"/>
            <a:ext cx="6971952" cy="649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441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352896"/>
            <a:ext cx="864096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492896"/>
            <a:ext cx="1584176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13998" cy="240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649428"/>
            <a:ext cx="9661870" cy="309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155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108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789040"/>
            <a:ext cx="936104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2593" y="3789040"/>
            <a:ext cx="936104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4152" y="3789040"/>
            <a:ext cx="936104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3585" y="3789040"/>
            <a:ext cx="936104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5064" y="3789040"/>
            <a:ext cx="936104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836712"/>
            <a:ext cx="6095006" cy="5722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43754"/>
            <a:ext cx="6212700" cy="60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20127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440375"/>
            <a:ext cx="1584176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564904"/>
            <a:ext cx="2880320" cy="7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2026-01-31T10:40:56Z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