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086100"/>
            <a:ext cx="72485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012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5955" y="3969060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4003" y="4291956"/>
            <a:ext cx="396044" cy="289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07707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41594" y="50851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6735" y="4971885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44783" y="5294781"/>
            <a:ext cx="396044" cy="289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6240" y="50851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813"/>
            <a:ext cx="11534775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254190"/>
            <a:ext cx="39604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2647729"/>
            <a:ext cx="39604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2963" y="2254190"/>
            <a:ext cx="39604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2963" y="2647729"/>
            <a:ext cx="39604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2137" y="2254190"/>
            <a:ext cx="39604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82137" y="2647729"/>
            <a:ext cx="39604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26492" y="3460731"/>
            <a:ext cx="609168" cy="32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77631" y="3460731"/>
            <a:ext cx="609168" cy="32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58380" y="3460731"/>
            <a:ext cx="609168" cy="32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43472" y="6381328"/>
            <a:ext cx="609168" cy="32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91744" y="6381328"/>
            <a:ext cx="609168" cy="32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03451" y="6381328"/>
            <a:ext cx="609168" cy="32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36960" y="6381328"/>
            <a:ext cx="609168" cy="328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32616"/>
            <a:ext cx="10306050" cy="2600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218091"/>
            <a:ext cx="1895475" cy="1914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7606" y="2218091"/>
            <a:ext cx="1895475" cy="1914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5677" y="2218091"/>
            <a:ext cx="1895475" cy="1914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98188" y="3501008"/>
            <a:ext cx="6215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75707" y="3501008"/>
            <a:ext cx="6215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3778" y="3501008"/>
            <a:ext cx="6215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56819" y="6237312"/>
            <a:ext cx="2899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95442" y="6237312"/>
            <a:ext cx="2899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25721" y="6237312"/>
            <a:ext cx="2899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