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95525"/>
            <a:ext cx="1143000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72514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9367" y="472514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2972" y="472514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7461" y="472514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57916" y="472514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525125" cy="5926013"/>
            <a:chOff x="263352" y="1340768"/>
            <a:chExt cx="10525125" cy="5926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525125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733256"/>
              <a:ext cx="10372725" cy="15335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2055115"/>
            <a:ext cx="5495925" cy="304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61782" y="851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522920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5266" y="522920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19" y="6366681"/>
            <a:ext cx="100210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2543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883943"/>
            <a:ext cx="5457278" cy="29606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399" y="4005064"/>
            <a:ext cx="530542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4365" y="3883943"/>
            <a:ext cx="5293700" cy="291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537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64903"/>
            <a:ext cx="10121652" cy="899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43711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2602" y="4437112"/>
            <a:ext cx="9794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3610" y="4437112"/>
            <a:ext cx="9794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4423091"/>
            <a:ext cx="9794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108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789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8931" y="3789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0881" y="3789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1255" y="3789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0055" y="3789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583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830735"/>
            <a:ext cx="77533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156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9289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450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727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19168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4332" y="191683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1814" y="2552446"/>
            <a:ext cx="5580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0296" y="31409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46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184482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249289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4188" y="2492896"/>
            <a:ext cx="7658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4884" y="3130141"/>
            <a:ext cx="7658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875"/>
            <a:ext cx="11610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8809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72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3014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97" y="4293096"/>
            <a:ext cx="1091565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3413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7090" y="4889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251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2026-01-31T07:32:50Z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