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148012"/>
            <a:ext cx="68008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57312"/>
            <a:ext cx="118395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30976"/>
            <a:ext cx="1512168" cy="99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5107" y="2706362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1079" y="3230976"/>
            <a:ext cx="1512168" cy="99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8778" y="2706362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0496" y="3230976"/>
            <a:ext cx="1512168" cy="99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8195" y="2706362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2040" y="3230976"/>
            <a:ext cx="1512168" cy="99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49739" y="2706362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7956" y="4581128"/>
            <a:ext cx="7560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3750" y="5005274"/>
            <a:ext cx="2880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966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7844" y="355025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926680"/>
            <a:ext cx="1512168" cy="12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1565" y="3550253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4128" y="2926680"/>
            <a:ext cx="1512168" cy="12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78092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27687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278092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227687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7325" y="2792947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3411314"/>
            <a:ext cx="86409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0416" y="3858847"/>
            <a:ext cx="50405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1784" y="4941168"/>
            <a:ext cx="50405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21901" y="4941168"/>
            <a:ext cx="50405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7568" y="5413984"/>
            <a:ext cx="50405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11599" y="5413984"/>
            <a:ext cx="504056" cy="377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410445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2272" y="3429000"/>
            <a:ext cx="4246255" cy="1740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