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19437"/>
            <a:ext cx="39052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445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178" y="5445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6697" y="5445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94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816" y="2102768"/>
            <a:ext cx="9753600" cy="1209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6360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76872"/>
            <a:ext cx="759142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103" y="3435777"/>
            <a:ext cx="110299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