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481262"/>
            <a:ext cx="11563350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75684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440" y="2708920"/>
            <a:ext cx="52847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284984"/>
            <a:ext cx="52847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59896" y="3284984"/>
            <a:ext cx="52847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02839" y="3833768"/>
            <a:ext cx="78553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95994" y="3833768"/>
            <a:ext cx="78553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07768" y="486916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38047" y="486916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63552" y="6007409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061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32129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91875" cy="312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8817" y="1968621"/>
            <a:ext cx="101727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3190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41355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97710" y="41355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48312" y="41355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90976" y="41355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15198" y="41355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99987" y="41355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2026-01-31T09:42:33Z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