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462" y="3124200"/>
            <a:ext cx="40290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156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3236" y="403943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3236" y="446769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3434" y="403943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3434" y="446769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5596" y="403943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55596" y="446769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7537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100778"/>
            <a:ext cx="360040" cy="559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1969" y="2112353"/>
            <a:ext cx="360040" cy="559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2394" y="2077628"/>
            <a:ext cx="479284" cy="559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1534" y="2077628"/>
            <a:ext cx="360040" cy="559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71564" y="2916434"/>
            <a:ext cx="360040" cy="656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3741" y="2916434"/>
            <a:ext cx="360040" cy="656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7412" y="2916434"/>
            <a:ext cx="360040" cy="656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97933" y="2916434"/>
            <a:ext cx="360040" cy="656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432048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879050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746065"/>
            <a:ext cx="734481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9117" y="3933056"/>
            <a:ext cx="2304256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98886"/>
            <a:ext cx="8352928" cy="147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