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3152775"/>
            <a:ext cx="43338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32737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0209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3323133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292494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65939" y="337185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476114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2384" y="474920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8365" y="5282859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92507" y="5282859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70836" y="5282859"/>
            <a:ext cx="9817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28501" y="5804570"/>
            <a:ext cx="9817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73131" y="579347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78781" y="579347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581"/>
            <a:ext cx="11081394" cy="55272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33843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616" y="4406404"/>
            <a:ext cx="4783352" cy="71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616" y="6154181"/>
            <a:ext cx="4783352" cy="71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013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1868" y="2924944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771" y="3544802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582" y="4157173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7443" y="4157173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7443" y="4747482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582" y="5350066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7442" y="5350066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5706" y="5350066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8844" y="5952781"/>
            <a:ext cx="18327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07968" y="2924944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07968" y="3526828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59381" y="3515253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9856" y="4716239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74418" y="4716239"/>
            <a:ext cx="3168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83703" y="4732605"/>
            <a:ext cx="3168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04163" y="5326916"/>
            <a:ext cx="3168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55576" y="5326916"/>
            <a:ext cx="3168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88011" y="5326916"/>
            <a:ext cx="3168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08872" y="5326916"/>
            <a:ext cx="3168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92180" y="5884690"/>
            <a:ext cx="18638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20212" y="2967762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214589" y="3566164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214589" y="4144898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760296" y="4764222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211709" y="4764222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760296" y="5352628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720995" y="5352628"/>
            <a:ext cx="3168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