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57537"/>
            <a:ext cx="38385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30120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30176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29249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346163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45205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304" y="498345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0444" y="3933056"/>
            <a:ext cx="8416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3804" y="3910020"/>
            <a:ext cx="8416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5229200"/>
            <a:ext cx="8416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536" y="5773210"/>
            <a:ext cx="8416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6201474"/>
            <a:ext cx="8416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393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7674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3396" y="37674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23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36868"/>
            <a:ext cx="8305800" cy="1247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19536" y="4183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18320" y="4183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8761" y="4183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4008" y="4015274"/>
            <a:ext cx="20712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