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3095625"/>
            <a:ext cx="6238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945216" cy="54903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44166"/>
            <a:ext cx="504056" cy="57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6292" y="3644166"/>
            <a:ext cx="504056" cy="57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9978" y="3644166"/>
            <a:ext cx="504056" cy="57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068960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7158" y="3068960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7923" y="3068960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35217" y="3752176"/>
            <a:ext cx="504056" cy="612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5860971"/>
            <a:ext cx="504056" cy="57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6292" y="5860970"/>
            <a:ext cx="504056" cy="576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2538" y="5820206"/>
            <a:ext cx="504056" cy="61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7968" y="5230059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36258" y="5421525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60296" y="5196563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01810" y="5421525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10251" y="6076993"/>
            <a:ext cx="504056" cy="3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54396" y="6281449"/>
            <a:ext cx="504056" cy="298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012324" y="5860970"/>
            <a:ext cx="540060" cy="718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460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5855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2205" y="2132856"/>
            <a:ext cx="432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996952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3565" y="2996952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0467" y="2996952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19803" y="2996952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4581128"/>
            <a:ext cx="56166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252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84582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130478"/>
            <a:ext cx="3672408" cy="153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51723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0897" y="551723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5039" y="551723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9196" y="5517232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419" y="6392416"/>
            <a:ext cx="23315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2026-01-31T11:23:40Z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