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3109912"/>
            <a:ext cx="81915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7089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2758" y="27089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3247200"/>
            <a:ext cx="864096" cy="39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725144"/>
            <a:ext cx="864096" cy="39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5274307"/>
            <a:ext cx="864096" cy="39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92251" y="5274307"/>
            <a:ext cx="864096" cy="397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7632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29729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4870" y="40231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63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259485"/>
            <a:ext cx="68961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633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3060" y="1412776"/>
            <a:ext cx="607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1808820"/>
            <a:ext cx="607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3107" y="1808820"/>
            <a:ext cx="607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331307"/>
            <a:ext cx="41764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