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03" r:id="rId3"/>
    <p:sldId id="304" r:id="rId4"/>
    <p:sldId id="30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466975"/>
            <a:ext cx="11572875" cy="1924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79186" cy="536103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242088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00256" y="298804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70678" y="3342502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70678" y="3793915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04986" y="4121224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961644" y="4121224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270813" y="4777251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213199" y="4507817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213199" y="4947655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155584" y="4671471"/>
            <a:ext cx="1524591" cy="4330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957562" y="5211856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957562" y="5605395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647359" y="5932704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647359" y="6407266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627750" y="5941783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662475" y="6404770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353800" cy="2771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4053337"/>
            <a:ext cx="10334625" cy="2581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9456" y="3356992"/>
            <a:ext cx="396044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3715807"/>
            <a:ext cx="396044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94473" y="3356992"/>
            <a:ext cx="396044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94473" y="3715807"/>
            <a:ext cx="396044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620984" y="3356992"/>
            <a:ext cx="396044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620984" y="3715807"/>
            <a:ext cx="396044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074816" y="3356992"/>
            <a:ext cx="396044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074816" y="3715807"/>
            <a:ext cx="396044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424476" y="3356992"/>
            <a:ext cx="396044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424476" y="3715807"/>
            <a:ext cx="396044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953904" y="6174321"/>
            <a:ext cx="327309" cy="2613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637074" y="6174321"/>
            <a:ext cx="327309" cy="2613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736669" y="6174321"/>
            <a:ext cx="327309" cy="2613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11000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2766188"/>
            <a:ext cx="576064" cy="590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91744" y="3573016"/>
            <a:ext cx="576064" cy="590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4364258"/>
            <a:ext cx="576064" cy="590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344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2026-01-31T11:08:01Z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