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128962"/>
            <a:ext cx="44481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823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6995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870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721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4745" y="33721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2750" y="33721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9099" y="33721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0868025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94681"/>
            <a:ext cx="96107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3438525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2224" y="337064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8201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29000"/>
            <a:ext cx="4210050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293" y="3431562"/>
            <a:ext cx="4953000" cy="230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