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814637"/>
            <a:ext cx="1154430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85293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3062" y="2852936"/>
            <a:ext cx="14255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56992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335699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4973" y="4509728"/>
            <a:ext cx="4918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32654" y="4509728"/>
            <a:ext cx="4918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6180658"/>
            <a:ext cx="4918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0437" y="6180658"/>
            <a:ext cx="4918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28442" y="6180658"/>
            <a:ext cx="4918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82" y="3717032"/>
            <a:ext cx="1170622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636912"/>
            <a:ext cx="53285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79170"/>
            <a:ext cx="6408712" cy="110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057470"/>
            <a:ext cx="8496944" cy="2455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