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3109912"/>
            <a:ext cx="64579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4001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39335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329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5459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65" y="5747389"/>
            <a:ext cx="11106150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472514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6824" y="472514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30754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74738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3580" y="574738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63438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4978" cy="54210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7017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1336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7681" y="6093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3575" y="6093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32066" y="6093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