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3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3128962"/>
            <a:ext cx="5781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156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93" y="4077072"/>
            <a:ext cx="1050607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4077072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613084"/>
            <a:ext cx="2880320" cy="912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5441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437112"/>
            <a:ext cx="1080120" cy="912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519864" cy="2995712"/>
            <a:chOff x="263352" y="1268760"/>
            <a:chExt cx="11658600" cy="3629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6591300" cy="1123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392710"/>
              <a:ext cx="11658600" cy="25050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675" y="4005064"/>
            <a:ext cx="10639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632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701624"/>
            <a:ext cx="792088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665" y="620688"/>
            <a:ext cx="93535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92791"/>
            <a:ext cx="7315744" cy="40290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1543359"/>
            <a:ext cx="7848872" cy="509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32197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582263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717032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582940" cy="5488626"/>
            <a:chOff x="335360" y="1268760"/>
            <a:chExt cx="11791950" cy="6251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534150" cy="139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91467"/>
              <a:ext cx="11791950" cy="4829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620688"/>
            <a:ext cx="7932190" cy="6015534"/>
            <a:chOff x="1055440" y="-171400"/>
            <a:chExt cx="8917682" cy="7400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-171400"/>
              <a:ext cx="862012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438575"/>
              <a:ext cx="8629650" cy="3790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80728"/>
            <a:ext cx="9925148" cy="5759846"/>
            <a:chOff x="839416" y="260648"/>
            <a:chExt cx="10525125" cy="6481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260648"/>
              <a:ext cx="1052512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437112"/>
              <a:ext cx="10391775" cy="2305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78390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777" y="1484784"/>
            <a:ext cx="9118202" cy="4953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505487"/>
            <a:ext cx="8928992" cy="50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2026-01-31T10:47:38Z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