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067050"/>
            <a:ext cx="3971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4096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64502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2210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6808" y="314096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3695441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42210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83254"/>
            <a:ext cx="2808312" cy="989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0022" y="2583254"/>
            <a:ext cx="2808312" cy="989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3234"/>
            <a:ext cx="4464496" cy="151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708920"/>
            <a:ext cx="4464496" cy="151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62" y="1340768"/>
            <a:ext cx="118586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5"/>
            <a:ext cx="8352928" cy="962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