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03" r:id="rId3"/>
    <p:sldId id="304" r:id="rId4"/>
    <p:sldId id="305" r:id="rId5"/>
    <p:sldId id="306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24200" y="3128962"/>
            <a:ext cx="5943600" cy="600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001375" cy="4352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4653135"/>
            <a:ext cx="2376264" cy="104055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108999" y="4653135"/>
            <a:ext cx="2376264" cy="104055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66929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53850" cy="2905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3212976"/>
            <a:ext cx="5616624" cy="1080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28488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268760"/>
            <a:ext cx="11763375" cy="2838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2702674"/>
            <a:ext cx="7416824" cy="14045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51485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30050" cy="3695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3645024"/>
            <a:ext cx="5112568" cy="13914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96753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340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82</cp:revision>
  <dcterms:created xsi:type="dcterms:W3CDTF">2015-09-16T06:44:00Z</dcterms:created>
  <dcterms:modified xsi:type="dcterms:W3CDTF">2026-01-31T09:35:51Z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