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109912"/>
            <a:ext cx="40195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432048" cy="76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8998" y="4005064"/>
            <a:ext cx="432048" cy="76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2279" y="4005064"/>
            <a:ext cx="432048" cy="76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2963" y="4005064"/>
            <a:ext cx="432048" cy="76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3175" y="4005064"/>
            <a:ext cx="432048" cy="768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346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8130" y="3573403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1072" y="3573403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768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0686" y="3237378"/>
            <a:ext cx="609030" cy="33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4973" y="22768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4585" y="3237378"/>
            <a:ext cx="609030" cy="33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0446" y="227687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6909" y="3237378"/>
            <a:ext cx="609030" cy="33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856" y="3933056"/>
            <a:ext cx="609030" cy="33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8251" y="3933056"/>
            <a:ext cx="609030" cy="33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5346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522950"/>
            <a:ext cx="50405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2902" y="2060848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7626" y="3522950"/>
            <a:ext cx="50405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2497" y="3522950"/>
            <a:ext cx="50405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1297" y="3522950"/>
            <a:ext cx="50405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3534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979068"/>
            <a:ext cx="396044" cy="215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6723" y="3356992"/>
            <a:ext cx="396044" cy="215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6723" y="3889428"/>
            <a:ext cx="396044" cy="215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6723" y="4259817"/>
            <a:ext cx="396044" cy="215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