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187" y="3124200"/>
            <a:ext cx="38576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3717032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4221088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74530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55345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8810" y="1916832"/>
            <a:ext cx="3095625" cy="2352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4791" y="2204864"/>
            <a:ext cx="3038475" cy="2219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90418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30973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62" r="398"/>
          <a:stretch/>
        </p:blipFill>
        <p:spPr>
          <a:xfrm>
            <a:off x="263352" y="1340768"/>
            <a:ext cx="11858922" cy="28521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25" y="2420888"/>
            <a:ext cx="48291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636912"/>
            <a:ext cx="409575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2636912"/>
            <a:ext cx="2038350" cy="1952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1394" y="2620883"/>
            <a:ext cx="47345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2670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42" y="2046658"/>
            <a:ext cx="11725275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87634" y="3068960"/>
            <a:ext cx="5963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7831" y="3068960"/>
            <a:ext cx="5963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7634" y="3499952"/>
            <a:ext cx="5963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22084" y="3499952"/>
            <a:ext cx="5963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464" y="450912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