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109912"/>
            <a:ext cx="4038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2679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251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42736"/>
            <a:ext cx="8836174" cy="268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822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25222"/>
            <a:ext cx="2448272" cy="807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57225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115062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9328"/>
            <a:ext cx="8532390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155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68760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509120"/>
            <a:ext cx="129614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225" y="4509120"/>
            <a:ext cx="129614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37484"/>
            <a:ext cx="103917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358"/>
            <a:ext cx="7530504" cy="4629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488" b="3341"/>
          <a:stretch/>
        </p:blipFill>
        <p:spPr>
          <a:xfrm>
            <a:off x="1271464" y="4644274"/>
            <a:ext cx="8496944" cy="216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108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157192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6404" y="5157192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0237" y="5157192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790928" cy="5769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1628800"/>
            <a:ext cx="8251273" cy="497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3155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6110"/>
            <a:ext cx="113347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7490" y="1343184"/>
            <a:ext cx="130923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