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43137"/>
            <a:ext cx="115919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44" y="4154835"/>
            <a:ext cx="1096327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1523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80" y="3290639"/>
            <a:ext cx="5904656" cy="847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7567" y="5304600"/>
            <a:ext cx="10904860" cy="1545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77072"/>
            <a:ext cx="475252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537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6732"/>
            <a:ext cx="3600400" cy="1870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22" y="1844824"/>
            <a:ext cx="3612269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22" y="1844824"/>
            <a:ext cx="4404357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537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2990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1340768"/>
            <a:ext cx="58773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2708920"/>
            <a:ext cx="5760640" cy="1051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251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91683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7206" y="1916832"/>
            <a:ext cx="27612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2690918"/>
            <a:ext cx="5328592" cy="284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78092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1583" y="278092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346767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400506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465313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44948" y="5282791"/>
            <a:ext cx="6066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632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26931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191683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24928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17344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0054" y="4725144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25949" y="4730396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79377" y="4740021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60477" y="5540526"/>
            <a:ext cx="360040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01388" y="5505080"/>
            <a:ext cx="36004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32356" y="5491555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40" y="5604593"/>
            <a:ext cx="9915525" cy="105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702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65854" y="1988840"/>
            <a:ext cx="7705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7132" y="2636912"/>
            <a:ext cx="5724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47477" y="2636912"/>
            <a:ext cx="5724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15425" y="3933056"/>
            <a:ext cx="5724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52502" y="5096699"/>
            <a:ext cx="6751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52360" y="5096699"/>
            <a:ext cx="6751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5680" y="613323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90506" y="6133230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5171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32853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394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9556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9518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92494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7972" y="2924944"/>
            <a:ext cx="47401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2903463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0385" y="2903463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4084" y="3562995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75238" y="3562995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18438" y="3562995"/>
            <a:ext cx="74185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57466" y="3562995"/>
            <a:ext cx="74185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037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665" y="4005064"/>
            <a:ext cx="1020127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8346" y="2420888"/>
            <a:ext cx="16561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6508" y="1923517"/>
            <a:ext cx="8460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7694" y="2410982"/>
            <a:ext cx="165618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5546" y="1923517"/>
            <a:ext cx="10265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1995" y="2535585"/>
            <a:ext cx="3631771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89961" y="1923517"/>
            <a:ext cx="8460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1373" y="4492484"/>
            <a:ext cx="1783157" cy="1888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9536" y="3995113"/>
            <a:ext cx="973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33778" y="4492484"/>
            <a:ext cx="1783157" cy="1888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91941" y="3995113"/>
            <a:ext cx="973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30274" y="4492484"/>
            <a:ext cx="3258666" cy="1888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88437" y="3995113"/>
            <a:ext cx="973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2026-01-31T07:26:56Z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