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3143250"/>
            <a:ext cx="39624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10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60848"/>
            <a:ext cx="1020127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919736"/>
            <a:ext cx="110775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81" y="2057984"/>
            <a:ext cx="11001375" cy="189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496" y="39753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823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111728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252" y="2492896"/>
            <a:ext cx="34099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30860"/>
            <a:ext cx="5976664" cy="1102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527" y="2809269"/>
            <a:ext cx="27336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