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3128962"/>
            <a:ext cx="53149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7128792" cy="68347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679272"/>
            <a:ext cx="6768752" cy="618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917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573016"/>
            <a:ext cx="6480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917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429000"/>
            <a:ext cx="1080120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51510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48" y="2492896"/>
            <a:ext cx="11163300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434" y="3826396"/>
            <a:ext cx="104965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77960"/>
            <a:ext cx="7981602" cy="648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34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8107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861048"/>
            <a:ext cx="1080120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2270" y="3861048"/>
            <a:ext cx="1080120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3977" y="3861048"/>
            <a:ext cx="1080120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3248" y="3861048"/>
            <a:ext cx="1080120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965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8265168" cy="59239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476672"/>
            <a:ext cx="8074077" cy="606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5727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323182"/>
            <a:ext cx="936104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420888"/>
            <a:ext cx="2808312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595217"/>
            <a:ext cx="936104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64710"/>
            <a:ext cx="10176220" cy="2499732"/>
            <a:chOff x="335360" y="1268760"/>
            <a:chExt cx="10706100" cy="26848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6562725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667729"/>
              <a:ext cx="10706100" cy="12858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2688372"/>
            <a:ext cx="8869410" cy="413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2026-01-31T10:42:07Z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