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62187"/>
            <a:ext cx="1164907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23042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8569" y="3933056"/>
            <a:ext cx="23042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839" b="42494"/>
          <a:stretch/>
        </p:blipFill>
        <p:spPr>
          <a:xfrm>
            <a:off x="191344" y="1268761"/>
            <a:ext cx="11881320" cy="29523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601839"/>
            <a:ext cx="105156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962977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434" y="4581128"/>
            <a:ext cx="54546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488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642080"/>
            <a:ext cx="2376264" cy="1028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61048"/>
            <a:ext cx="597666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28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33055"/>
            <a:ext cx="4968552" cy="1612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933054"/>
            <a:ext cx="4348064" cy="1612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4968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04294"/>
            <a:ext cx="5904656" cy="1427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61048"/>
            <a:ext cx="50405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77072"/>
            <a:ext cx="5760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1951" y="4077072"/>
            <a:ext cx="5760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979" y="4077072"/>
            <a:ext cx="5760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0559" y="4077072"/>
            <a:ext cx="5760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5013176"/>
            <a:ext cx="5760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5466" y="5013176"/>
            <a:ext cx="165707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727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268760"/>
            <a:ext cx="5040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1788" y="1268760"/>
            <a:ext cx="5040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4355" y="1268760"/>
            <a:ext cx="5040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3580482"/>
            <a:ext cx="504056" cy="352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8266" y="3580482"/>
            <a:ext cx="504056" cy="352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5205" y="5201032"/>
            <a:ext cx="284526" cy="2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0721" y="5201032"/>
            <a:ext cx="312979" cy="2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08174" y="5201032"/>
            <a:ext cx="312979" cy="2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05075" y="5201032"/>
            <a:ext cx="312979" cy="2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72273" y="6093296"/>
            <a:ext cx="284526" cy="2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74694" y="6093296"/>
            <a:ext cx="284526" cy="2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60021" y="6093296"/>
            <a:ext cx="284526" cy="2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10623" y="6093296"/>
            <a:ext cx="284526" cy="26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109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18516"/>
            <a:ext cx="39604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9677" y="1418516"/>
            <a:ext cx="39604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2634" y="1418516"/>
            <a:ext cx="39604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0492" y="1418516"/>
            <a:ext cx="39604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2348880"/>
            <a:ext cx="396044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46742" y="2753993"/>
            <a:ext cx="504056" cy="316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2507020"/>
            <a:ext cx="656634" cy="41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45255" y="2507020"/>
            <a:ext cx="656634" cy="41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58951" y="3129123"/>
            <a:ext cx="656634" cy="379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58951" y="3661558"/>
            <a:ext cx="656634" cy="379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41511" y="4041489"/>
            <a:ext cx="656634" cy="379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41511" y="4539201"/>
            <a:ext cx="656634" cy="379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18886" y="5397391"/>
            <a:ext cx="440610" cy="95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09326" y="5397391"/>
            <a:ext cx="1238601" cy="95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80492" y="5456281"/>
            <a:ext cx="767837" cy="83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347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829100"/>
            <a:ext cx="9566548" cy="743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80615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251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3528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255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99524"/>
            <a:ext cx="360040" cy="77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7306" y="2799524"/>
            <a:ext cx="360040" cy="77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3655" y="2799524"/>
            <a:ext cx="360040" cy="77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8511" y="2799524"/>
            <a:ext cx="360040" cy="77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3829671"/>
            <a:ext cx="360040" cy="77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1479" y="3829671"/>
            <a:ext cx="360040" cy="77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0588" y="3829671"/>
            <a:ext cx="360040" cy="77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1109" y="3829671"/>
            <a:ext cx="360040" cy="773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2026-01-31T08:03:53Z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