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8562" y="2900362"/>
            <a:ext cx="4714875" cy="105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4705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12224" y="2204864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5640" y="2780928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71864" y="3270688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08066" y="3270688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08066" y="3872572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85391" y="4419110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140296" y="4419110"/>
            <a:ext cx="69200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09636" y="5034592"/>
            <a:ext cx="69200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393710" y="5650074"/>
            <a:ext cx="69200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287125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212975"/>
            <a:ext cx="4536504" cy="12615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27095" y="3235013"/>
            <a:ext cx="4536504" cy="12615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526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8881" y="1844824"/>
            <a:ext cx="5457825" cy="1790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03712" y="488778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60776" y="488778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75713" y="488778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41121" y="488778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19536" y="54452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33871" y="6033250"/>
            <a:ext cx="3960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28889" y="6033250"/>
            <a:ext cx="3960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123907" y="6033250"/>
            <a:ext cx="3960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149477" y="6033250"/>
            <a:ext cx="3960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01475" cy="240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132856"/>
            <a:ext cx="2376264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2026-01-31T08:58:02Z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