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76575"/>
            <a:ext cx="73152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881058"/>
            <a:ext cx="1224136" cy="475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759" y="2881058"/>
            <a:ext cx="1224136" cy="475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645024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924944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5683" y="4183448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22426" y="4539139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79891" y="4866448"/>
            <a:ext cx="347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24192" y="1844824"/>
            <a:ext cx="347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20336" y="2741651"/>
            <a:ext cx="347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191" y="3645024"/>
            <a:ext cx="347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8765" y="4224768"/>
            <a:ext cx="64165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77243" y="4589475"/>
            <a:ext cx="64165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51406" y="4911899"/>
            <a:ext cx="3829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362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34888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93620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5454" y="344026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6579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329417"/>
            <a:ext cx="3914775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706" y="1340768"/>
            <a:ext cx="40576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5340" y="1340768"/>
            <a:ext cx="11305140" cy="3026271"/>
            <a:chOff x="235340" y="1340768"/>
            <a:chExt cx="11305140" cy="3026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321945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340" y="2204864"/>
              <a:ext cx="5200650" cy="2162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16080" y="2900189"/>
              <a:ext cx="4724400" cy="1466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935760" y="3087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37013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3087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56440" y="3655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