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75" y="3128962"/>
            <a:ext cx="64960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1013460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12776"/>
            <a:ext cx="915388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676356" cy="39884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524" r="1024" b="5723"/>
          <a:stretch/>
        </p:blipFill>
        <p:spPr>
          <a:xfrm>
            <a:off x="2423592" y="3833664"/>
            <a:ext cx="6957492" cy="30243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3833664"/>
            <a:ext cx="6957492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6103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060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893886"/>
            <a:ext cx="1584176" cy="895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178675"/>
            <a:ext cx="1584176" cy="895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822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836166"/>
            <a:ext cx="1296144" cy="736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221088"/>
            <a:ext cx="1296144" cy="736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445224"/>
            <a:ext cx="9010650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9454" y="5356074"/>
            <a:ext cx="9157105" cy="1241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3916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325448"/>
            <a:ext cx="1002982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79" y="3310088"/>
            <a:ext cx="10029825" cy="328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34650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26743"/>
            <a:ext cx="7074196" cy="32738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3398586"/>
            <a:ext cx="7722268" cy="3302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624466" cy="3197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726" r="-153" b="5643"/>
          <a:stretch/>
        </p:blipFill>
        <p:spPr>
          <a:xfrm>
            <a:off x="3791744" y="3929026"/>
            <a:ext cx="4752528" cy="27616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0963" y="3954958"/>
            <a:ext cx="4113347" cy="273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