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457450"/>
            <a:ext cx="11572875" cy="194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6593"/>
            <a:ext cx="11430000" cy="314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369495"/>
            <a:ext cx="11277600" cy="2447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87688" y="2052621"/>
            <a:ext cx="72008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73015" y="2052621"/>
            <a:ext cx="72008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65744" y="2052621"/>
            <a:ext cx="72008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32642" y="6322023"/>
            <a:ext cx="39277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98050" y="6322023"/>
            <a:ext cx="39277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269514" y="6322023"/>
            <a:ext cx="39277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487025" cy="3324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1628800"/>
            <a:ext cx="7056784" cy="1771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888088" y="360067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221088"/>
            <a:ext cx="10515600" cy="2562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2678460"/>
            <a:ext cx="4536504" cy="9665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5168" y="2363924"/>
            <a:ext cx="6438900" cy="1790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37638" y="63093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09102" y="63093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99543" y="63093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2026-01-31T08:16:43Z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