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3128962"/>
            <a:ext cx="7038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7809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2691" y="27809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0843" y="27809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337102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2691" y="376706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28327" y="376706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436510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35660" y="544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9462" y="5448920"/>
            <a:ext cx="8348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145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2348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5236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1828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3388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3292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11525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5510" y="3465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44862" y="3465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39474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65580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1444" y="46250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89692" y="46250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25894" y="46250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52" y="2132856"/>
            <a:ext cx="102012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900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1172" y="3429000"/>
            <a:ext cx="7287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37112"/>
            <a:ext cx="5472608" cy="936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